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63" r:id="rId4"/>
    <p:sldId id="287" r:id="rId5"/>
    <p:sldId id="288" r:id="rId6"/>
    <p:sldId id="289" r:id="rId7"/>
    <p:sldId id="291" r:id="rId8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F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0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79EC9-0526-4E66-A34B-727B0FF81E4E}" type="datetimeFigureOut">
              <a:rPr lang="de-DE" smtClean="0"/>
              <a:t>15.08.2024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A8555-5A0A-44CC-9DDD-AC67622E4BAC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9189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09B7F9-4F10-4592-8C6D-559EC9AFB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E7CFED-2918-4411-876A-1A61023A7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776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0E1DF0-5330-4BFD-88E2-0B38EC1E4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BBD72A-6111-4CF1-BA2C-E718A94EC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09447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E4985F-13D5-49BC-889F-73761FE13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0D6C83C-56BF-474C-8657-0BA3611D6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6B5144-C347-497E-A9FE-8BBE7CE8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E38E11-CBD4-435C-90F6-BD52B6AE70AE}" type="datetimeFigureOut">
              <a:rPr lang="x-none" smtClean="0"/>
              <a:t>15/08/2024</a:t>
            </a:fld>
            <a:endParaRPr lang="x-non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07366-DE50-49F6-9EBE-7146FEE5D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x-non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36ABCD9-777D-4B92-8F30-3FF548A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688C2AE-4FAA-4BB4-A432-5AE7E02740A1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038512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C2CED-11A1-497E-99AB-6D227123B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x-non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6E38F5-F409-48C9-B29B-969FE245A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x-non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CC2ABE-71CD-49F3-8C4D-E4ED1DA196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7812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81F9FD2-61D8-497C-B9D7-2514A8F14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  <a:endParaRPr lang="x-non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076A25D-6B07-459F-8705-679FD15E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31580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.mp4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45AE606-05AD-4310-A9E7-58A3E483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34" y="3860710"/>
            <a:ext cx="6943932" cy="218480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DE6BFD7-C3AF-4092-9CC3-B0309073A8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0"/>
          <a:stretch/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7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9FD2549-F0A0-4ABD-9D12-AE6FE6FCB0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0" r="7580" b="357"/>
          <a:stretch/>
        </p:blipFill>
        <p:spPr>
          <a:xfrm>
            <a:off x="-1" y="-6761"/>
            <a:ext cx="3942735" cy="686967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BE2D65-01C5-488E-9B3D-B9F150682B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62" y="741725"/>
            <a:ext cx="2338636" cy="644624"/>
          </a:xfrm>
          <a:prstGeom prst="rect">
            <a:avLst/>
          </a:prstGeom>
        </p:spPr>
      </p:pic>
      <p:sp>
        <p:nvSpPr>
          <p:cNvPr id="11" name="Titel 10">
            <a:extLst>
              <a:ext uri="{FF2B5EF4-FFF2-40B4-BE49-F238E27FC236}">
                <a16:creationId xmlns:a16="http://schemas.microsoft.com/office/drawing/2014/main" id="{85220CF1-8FE4-4682-994B-810D27DEE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5186" y="1720644"/>
            <a:ext cx="7128388" cy="2418737"/>
          </a:xfrm>
        </p:spPr>
        <p:txBody>
          <a:bodyPr>
            <a:normAutofit/>
          </a:bodyPr>
          <a:lstStyle/>
          <a:p>
            <a:r>
              <a:rPr lang="en-GB" sz="6600" dirty="0">
                <a:latin typeface="Segoe UI Black" panose="020B0A02040204020203" pitchFamily="34" charset="0"/>
                <a:ea typeface="Segoe UI Black" panose="020B0A02040204020203" pitchFamily="34" charset="0"/>
              </a:rPr>
              <a:t>THE SHAPE OF FEELINGS</a:t>
            </a:r>
            <a:endParaRPr lang="x-none" sz="66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2" name="Titel 10">
            <a:extLst>
              <a:ext uri="{FF2B5EF4-FFF2-40B4-BE49-F238E27FC236}">
                <a16:creationId xmlns:a16="http://schemas.microsoft.com/office/drawing/2014/main" id="{46B7087B-F65C-4B3F-A506-3CE91575FA17}"/>
              </a:ext>
            </a:extLst>
          </p:cNvPr>
          <p:cNvSpPr txBox="1">
            <a:spLocks/>
          </p:cNvSpPr>
          <p:nvPr/>
        </p:nvSpPr>
        <p:spPr>
          <a:xfrm>
            <a:off x="4385186" y="4493341"/>
            <a:ext cx="7128388" cy="190745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r>
              <a:rPr lang="en-GB" sz="3200" dirty="0"/>
              <a:t>Monserrat Galvan</a:t>
            </a:r>
          </a:p>
          <a:p>
            <a:r>
              <a:rPr lang="en-GB" sz="3200" dirty="0"/>
              <a:t>Daniel Sol </a:t>
            </a:r>
          </a:p>
          <a:p>
            <a:r>
              <a:rPr lang="en-GB" sz="3200" dirty="0"/>
              <a:t>Carlos Magallanes</a:t>
            </a:r>
          </a:p>
          <a:p>
            <a:r>
              <a:rPr lang="en-GB" sz="3200" dirty="0"/>
              <a:t>Jorge Sanchez</a:t>
            </a:r>
          </a:p>
          <a:p>
            <a:r>
              <a:rPr lang="en-GB" sz="3200" dirty="0"/>
              <a:t>Mayra de Luna</a:t>
            </a:r>
          </a:p>
          <a:p>
            <a:r>
              <a:rPr lang="en-GB" sz="3200" dirty="0"/>
              <a:t>Nilesh </a:t>
            </a:r>
            <a:r>
              <a:rPr lang="en-GB" sz="3200" dirty="0" err="1"/>
              <a:t>Modak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5139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 SITUATION</a:t>
            </a:r>
            <a:br>
              <a:rPr lang="en-GB" dirty="0"/>
            </a:br>
            <a:r>
              <a:rPr lang="en-GB" dirty="0"/>
              <a:t>INTRODUCTION…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E39A4A4-2E09-E182-F2B8-2DB7EA673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010" y="1083773"/>
            <a:ext cx="4944850" cy="4944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5A08FC6-0FDD-4BDD-7672-180CE2586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57" y="1867585"/>
            <a:ext cx="3413652" cy="268138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E9E732B-6A14-BF38-AAE4-B510816C279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639"/>
          <a:stretch/>
        </p:blipFill>
        <p:spPr>
          <a:xfrm>
            <a:off x="7254540" y="4428192"/>
            <a:ext cx="2082591" cy="2064683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797F13A-7BC9-82B7-2432-77AE32FC0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91" y="2006455"/>
            <a:ext cx="3593107" cy="31159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228C8A8-3BB4-AC9A-F79E-5EE873B55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2796" y="3649722"/>
            <a:ext cx="2992307" cy="276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5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IDEA/SOLUTION…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87B97E9-6BCB-397A-FBFF-BB070A6A1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45" y="1690688"/>
            <a:ext cx="5843800" cy="33747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7B88FFE-B64F-DC61-5B1E-0F0169611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08" y="1185862"/>
            <a:ext cx="3364706" cy="44862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5A8CCB-C190-3B99-1E75-67ABD6406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335" y="3378085"/>
            <a:ext cx="3852420" cy="2889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43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br>
              <a:rPr lang="en-GB" dirty="0"/>
            </a:br>
            <a:r>
              <a:rPr lang="en-GB" dirty="0"/>
              <a:t>REALIZATION…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5" name="WhatsApp Video 2023-10-01 at 5.23.15 PM">
            <a:hlinkClick r:id="" action="ppaction://media"/>
            <a:extLst>
              <a:ext uri="{FF2B5EF4-FFF2-40B4-BE49-F238E27FC236}">
                <a16:creationId xmlns:a16="http://schemas.microsoft.com/office/drawing/2014/main" id="{545FA1A3-F409-4503-DCE7-202EB1F31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38506" y="2456964"/>
            <a:ext cx="5490329" cy="3088659"/>
          </a:xfrm>
          <a:prstGeom prst="rect">
            <a:avLst/>
          </a:prstGeom>
        </p:spPr>
      </p:pic>
      <p:pic>
        <p:nvPicPr>
          <p:cNvPr id="8" name="VID-20231001-WA0055">
            <a:hlinkClick r:id="" action="ppaction://media"/>
            <a:extLst>
              <a:ext uri="{FF2B5EF4-FFF2-40B4-BE49-F238E27FC236}">
                <a16:creationId xmlns:a16="http://schemas.microsoft.com/office/drawing/2014/main" id="{A132ECEF-EAD5-69B6-0250-FA90169B37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6378" y="2475818"/>
            <a:ext cx="6203950" cy="351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5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55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9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</a:t>
            </a:r>
            <a:br>
              <a:rPr lang="en-GB" dirty="0"/>
            </a:br>
            <a:r>
              <a:rPr lang="en-GB" dirty="0"/>
              <a:t>OUTCOME…</a:t>
            </a:r>
            <a:endParaRPr lang="x-non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10" name="VID-20231001-WA0052">
            <a:hlinkClick r:id="" action="ppaction://media"/>
            <a:extLst>
              <a:ext uri="{FF2B5EF4-FFF2-40B4-BE49-F238E27FC236}">
                <a16:creationId xmlns:a16="http://schemas.microsoft.com/office/drawing/2014/main" id="{C2A21810-15CC-5A86-AFFE-43C1B722F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9412" y="1594111"/>
            <a:ext cx="8893175" cy="50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3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8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5BCD18-302D-4FB0-B92D-F59B773B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GROUP PICTURE</a:t>
            </a:r>
            <a:br>
              <a:rPr lang="en-GB" dirty="0"/>
            </a:br>
            <a:r>
              <a:rPr lang="en-GB" dirty="0"/>
              <a:t>PICS OF YOU WORKING…</a:t>
            </a:r>
            <a:endParaRPr lang="x-none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09FFE8D-254C-284E-C6A8-FDC622294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8" y="1814717"/>
            <a:ext cx="3263503" cy="4351338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00411DF-B2A6-4A2A-8E76-2F8AA3F86A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343" y="230188"/>
            <a:ext cx="2338636" cy="6446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219277A-2334-11B1-58DA-C9C0DE85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6" b="7382"/>
          <a:stretch/>
        </p:blipFill>
        <p:spPr>
          <a:xfrm>
            <a:off x="5328228" y="1814717"/>
            <a:ext cx="5460554" cy="459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5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794</TotalTime>
  <Words>42</Words>
  <Application>Microsoft Office PowerPoint</Application>
  <PresentationFormat>Panorámica</PresentationFormat>
  <Paragraphs>12</Paragraphs>
  <Slides>7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Segoe UI Black</vt:lpstr>
      <vt:lpstr>Segoe UI Light</vt:lpstr>
      <vt:lpstr>Segoe UI Semibold</vt:lpstr>
      <vt:lpstr>Office</vt:lpstr>
      <vt:lpstr>Presentación de PowerPoint</vt:lpstr>
      <vt:lpstr>THE SHAPE OF FEELINGS</vt:lpstr>
      <vt:lpstr>INITIAL SITUATION INTRODUCTION…</vt:lpstr>
      <vt:lpstr>IDEA/SOLUTION…</vt:lpstr>
      <vt:lpstr>IMPLEMENTATION REALIZATION…</vt:lpstr>
      <vt:lpstr>RESULTS OUTCOME…</vt:lpstr>
      <vt:lpstr>GROUP PICTURE PICS OF YOU WORKING…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CANCUN MEXICO</dc:title>
  <dc:creator>Sarah Breinbauer</dc:creator>
  <cp:lastModifiedBy>Mayra Sarahí De Luna Castillo</cp:lastModifiedBy>
  <cp:revision>20</cp:revision>
  <dcterms:created xsi:type="dcterms:W3CDTF">2019-05-13T13:03:50Z</dcterms:created>
  <dcterms:modified xsi:type="dcterms:W3CDTF">2024-08-16T00:39:32Z</dcterms:modified>
</cp:coreProperties>
</file>